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62300"/>
            <a:ext cx="6334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76462"/>
            <a:ext cx="112109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3277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7293" y="3573016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7293" y="423277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8513" y="3573016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8513" y="423277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76450"/>
            <a:ext cx="114585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348721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1032" y="43602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3989" y="436029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95437"/>
            <a:ext cx="115728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73913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41072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00829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825862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46085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01008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95489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924694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571750"/>
            <a:ext cx="100203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26435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